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51"/>
  </p:normalViewPr>
  <p:slideViewPr>
    <p:cSldViewPr snapToGrid="0">
      <p:cViewPr varScale="1">
        <p:scale>
          <a:sx n="105" d="100"/>
          <a:sy n="105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3DCC-737D-E2A7-F2DE-1B3158BE2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47C69-19E6-9C35-6192-E30C54FCE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12ABA-B578-F998-07D2-84D4F8DF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24D62-FFF9-902A-3391-9F0771B0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7EDFE-A576-A3E5-5AE5-AB13EB8B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7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F327-F9B0-8DDE-0443-DA798F6C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7C522-4BD8-3D89-ADDA-3286F20A6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30732-8447-1B77-3C9A-FEB26159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8308C-585B-2613-6BD8-370C5F8A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4D57-CCBB-9659-4541-8E85B5BC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6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1B80B-4243-D41F-A5F2-74A0318DB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EC2A4-C3CB-C698-D354-A4388187E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6186-A112-69A1-8F19-7FAADB01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A0D0-7321-A7D3-A9EC-07AC9E02A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60AA-8195-024B-AFAE-03685BB2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DDE7-C0AC-B782-F0FC-E6F59423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888B4-98A0-A1C4-0698-9BE7CE033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1A5B8-C36C-7955-C79C-A1CA7AAE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312D7-D2BA-7FAF-96D3-02C886EB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779FB-B080-2E36-7B71-339789CA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AECA9-B5C7-439F-3337-0813ADB9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35E4B-708F-FE5E-E4EA-517C6F43F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1A5B-2F61-FEBE-9F60-791D4008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179B9-E635-9266-6189-31E2D385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EF4A7-F769-15A5-D6E7-C3AA8C0A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D646-D440-8497-5C9E-1065EA4D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BC314-AFE8-F6BC-F364-8B298E66E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EACB9-B559-925C-819B-744F2522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C1A9F-F46F-0B1C-9070-454F247F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2E28A-9F05-9482-6545-E5A51B30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F9094-123F-3C0F-063B-18014EDC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0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C2F4-E948-4B47-A76C-2BA8FFC5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7D30B-1FD0-4D32-32C7-EC7F65171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407E4-B592-E101-B8C4-1E8481E79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8DD52-F0A9-0584-6F16-10857FAE2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58AAA-D10B-6F93-B9B2-0A7B43192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4BBC67-D8EE-53B5-1AD2-8A0F01CE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F02E0-CA8E-44D9-575F-9A4884C0C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D81B9-68CB-32E9-A3DF-55908792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1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82B5-1980-2EB0-31A9-EF93EB9A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2C0C5-B82D-C07C-1893-5B0228CE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70D6D-3869-5B90-0566-A55C99636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455FB-B3BA-4C23-CDD8-DF475DB2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588F0C-BCA2-F219-C302-DA15EA0C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E7197-7E78-861F-0FB7-E8A0BD77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CF883-D078-B6A8-8E35-2D8DBCB2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203C-590B-2F66-99C8-FB55326E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1650-3CB9-A5D0-1C4A-87C49A4E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52359-21C3-9B61-A5E0-2DAD12908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98A6E-A4C5-0FCD-BE67-595521B5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6F6DD-428F-6648-F43A-06EBB9B8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878E0-2939-FD8C-0739-F27BB8D3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64F9-745F-1F90-7FC3-D05ABEB5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450D7-A05D-EBA0-90B1-52DE98309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46A56-7272-A6DB-604B-2A7B88DB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2D2C7-974D-04E7-EB5C-83832F5C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14E43-EC6F-AED2-C45E-BDAAC233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21114-735B-6BE8-2E48-803F26D3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9D28D4-AE35-61D2-4109-CBE6C4A3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8A3C-D75F-AA54-302E-40BE50DBE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44FD4-C574-A527-843F-6F5A72602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CB9BD-5CC2-E84B-897F-5E02456068B3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24C42-C06C-F7AA-26EC-3634453EA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70633-567E-F7D5-30A7-3A30B7B52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98CE7-D3A0-F04E-BA39-F2AAF5A4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32EB-4F9D-F047-83B9-38646DBBC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2D2D2D"/>
                </a:solidFill>
                <a:effectLst/>
                <a:latin typeface="Lato" panose="020F0502020204030203" pitchFamily="34" charset="0"/>
              </a:rPr>
              <a:t>“The </a:t>
            </a:r>
            <a:r>
              <a:rPr lang="en-US" b="1" i="0" dirty="0" err="1">
                <a:solidFill>
                  <a:srgbClr val="2D2D2D"/>
                </a:solidFill>
                <a:effectLst/>
                <a:latin typeface="Lato" panose="020F0502020204030203" pitchFamily="34" charset="0"/>
              </a:rPr>
              <a:t>Fembup</a:t>
            </a:r>
            <a:r>
              <a:rPr lang="en-US" b="1" i="0" dirty="0">
                <a:solidFill>
                  <a:srgbClr val="2D2D2D"/>
                </a:solidFill>
                <a:effectLst/>
                <a:latin typeface="Lato" panose="020F0502020204030203" pitchFamily="34" charset="0"/>
              </a:rPr>
              <a:t> Wiffle Ball League”</a:t>
            </a:r>
            <a:br>
              <a:rPr lang="en-US" b="1" i="0" dirty="0">
                <a:solidFill>
                  <a:srgbClr val="2D2D2D"/>
                </a:solidFill>
                <a:effectLst/>
                <a:latin typeface="Lato" panose="020F0502020204030203" pitchFamily="34" charset="0"/>
              </a:rPr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A5B37-13CA-9B68-CDE7-B096397B8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Mike Feehan</a:t>
            </a:r>
          </a:p>
          <a:p>
            <a:r>
              <a:rPr lang="en-US"/>
              <a:t>January </a:t>
            </a:r>
            <a:r>
              <a:rPr lang="en-US" dirty="0"/>
              <a:t>20, 2026</a:t>
            </a:r>
          </a:p>
        </p:txBody>
      </p:sp>
    </p:spTree>
    <p:extLst>
      <p:ext uri="{BB962C8B-B14F-4D97-AF65-F5344CB8AC3E}">
        <p14:creationId xmlns:p14="http://schemas.microsoft.com/office/powerpoint/2010/main" val="369735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D8836-3395-9F04-249F-77C2A25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84" y="1426464"/>
            <a:ext cx="7615666" cy="43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9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F73BDF-B803-F650-5DC7-DBD5CD2DC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31" y="526344"/>
            <a:ext cx="7772400" cy="58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1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06914-B02A-BBB0-3B82-9A3A05EB6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6" t="7251" r="21570" b="3905"/>
          <a:stretch/>
        </p:blipFill>
        <p:spPr>
          <a:xfrm>
            <a:off x="4096512" y="1377696"/>
            <a:ext cx="3401568" cy="38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6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BCA9C-83C8-1EDD-BF4B-2F66174A2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31" t="6426" r="26744" b="432"/>
          <a:stretch/>
        </p:blipFill>
        <p:spPr>
          <a:xfrm>
            <a:off x="4072128" y="1524001"/>
            <a:ext cx="2621280" cy="40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77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</Words>
  <Application>Microsoft Macintosh PowerPoint</Application>
  <PresentationFormat>Widescreen</PresentationFormat>
  <Paragraphs>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Lato</vt:lpstr>
      <vt:lpstr>Office Theme</vt:lpstr>
      <vt:lpstr>“The Fembup Wiffle Ball League”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banks</dc:creator>
  <cp:lastModifiedBy>gary banks</cp:lastModifiedBy>
  <cp:revision>4</cp:revision>
  <dcterms:created xsi:type="dcterms:W3CDTF">2026-01-14T14:44:53Z</dcterms:created>
  <dcterms:modified xsi:type="dcterms:W3CDTF">2026-01-14T14:53:32Z</dcterms:modified>
</cp:coreProperties>
</file>